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5"/>
  </p:handoutMasterIdLst>
  <p:sldIdLst>
    <p:sldId id="256" r:id="rId2"/>
    <p:sldId id="261" r:id="rId3"/>
    <p:sldId id="266" r:id="rId4"/>
  </p:sldIdLst>
  <p:sldSz cx="7199313" cy="7559675"/>
  <p:notesSz cx="6797675" cy="9928225"/>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1">
          <p15:clr>
            <a:srgbClr val="A4A3A4"/>
          </p15:clr>
        </p15:guide>
        <p15:guide id="2" pos="2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165" y="77"/>
      </p:cViewPr>
      <p:guideLst>
        <p:guide orient="horz" pos="2381"/>
        <p:guide pos="226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074">
            <a:extLst>
              <a:ext uri="{FF2B5EF4-FFF2-40B4-BE49-F238E27FC236}">
                <a16:creationId xmlns:a16="http://schemas.microsoft.com/office/drawing/2014/main" id="{7E262B36-DA36-4258-96FB-50AC9AFC7540}"/>
              </a:ext>
            </a:extLst>
          </p:cNvPr>
          <p:cNvSpPr>
            <a:spLocks noGrp="1" noChangeArrowheads="1"/>
          </p:cNvSpPr>
          <p:nvPr>
            <p:ph type="hdr" sz="quarter"/>
          </p:nvPr>
        </p:nvSpPr>
        <p:spPr bwMode="auto">
          <a:xfrm>
            <a:off x="0" y="0"/>
            <a:ext cx="2918501" cy="517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8230" tIns="44115" rIns="88230" bIns="44115" numCol="1" anchor="t" anchorCtr="0" compatLnSpc="1">
            <a:prstTxWarp prst="textNoShape">
              <a:avLst/>
            </a:prstTxWarp>
          </a:bodyPr>
          <a:lstStyle>
            <a:lvl1pPr>
              <a:defRPr sz="1200" smtClean="0">
                <a:latin typeface="Times New Roman" charset="0"/>
                <a:ea typeface="MS PGothic" charset="0"/>
                <a:cs typeface="MS PGothic" charset="0"/>
              </a:defRPr>
            </a:lvl1pPr>
          </a:lstStyle>
          <a:p>
            <a:pPr>
              <a:defRPr/>
            </a:pPr>
            <a:endParaRPr lang="de-DE"/>
          </a:p>
        </p:txBody>
      </p:sp>
      <p:sp>
        <p:nvSpPr>
          <p:cNvPr id="18435" name="Rectangle 3075">
            <a:extLst>
              <a:ext uri="{FF2B5EF4-FFF2-40B4-BE49-F238E27FC236}">
                <a16:creationId xmlns:a16="http://schemas.microsoft.com/office/drawing/2014/main" id="{73242A17-6C14-4871-B1FF-6344F6C85962}"/>
              </a:ext>
            </a:extLst>
          </p:cNvPr>
          <p:cNvSpPr>
            <a:spLocks noGrp="1" noChangeArrowheads="1"/>
          </p:cNvSpPr>
          <p:nvPr>
            <p:ph type="dt" sz="quarter" idx="1"/>
          </p:nvPr>
        </p:nvSpPr>
        <p:spPr bwMode="auto">
          <a:xfrm>
            <a:off x="3867014" y="0"/>
            <a:ext cx="2918501" cy="517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8230" tIns="44115" rIns="88230" bIns="44115" numCol="1" anchor="t" anchorCtr="0" compatLnSpc="1">
            <a:prstTxWarp prst="textNoShape">
              <a:avLst/>
            </a:prstTxWarp>
          </a:bodyPr>
          <a:lstStyle>
            <a:lvl1pPr algn="r">
              <a:defRPr sz="1200"/>
            </a:lvl1pPr>
          </a:lstStyle>
          <a:p>
            <a:fld id="{ECFD8F5B-F61D-4480-ABBF-B45D2132FA1F}" type="datetime1">
              <a:rPr lang="de-DE" altLang="de-DE"/>
              <a:pPr/>
              <a:t>24.04.2019</a:t>
            </a:fld>
            <a:endParaRPr lang="de-DE" altLang="de-DE"/>
          </a:p>
        </p:txBody>
      </p:sp>
      <p:sp>
        <p:nvSpPr>
          <p:cNvPr id="18436" name="Rectangle 3076">
            <a:extLst>
              <a:ext uri="{FF2B5EF4-FFF2-40B4-BE49-F238E27FC236}">
                <a16:creationId xmlns:a16="http://schemas.microsoft.com/office/drawing/2014/main" id="{7E117E68-5E3E-426B-9E43-23E6BBD2CB1A}"/>
              </a:ext>
            </a:extLst>
          </p:cNvPr>
          <p:cNvSpPr>
            <a:spLocks noGrp="1" noChangeArrowheads="1"/>
          </p:cNvSpPr>
          <p:nvPr>
            <p:ph type="ftr" sz="quarter" idx="2"/>
          </p:nvPr>
        </p:nvSpPr>
        <p:spPr bwMode="auto">
          <a:xfrm>
            <a:off x="0" y="9461612"/>
            <a:ext cx="2918501" cy="443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8230" tIns="44115" rIns="88230" bIns="44115" numCol="1" anchor="b" anchorCtr="0" compatLnSpc="1">
            <a:prstTxWarp prst="textNoShape">
              <a:avLst/>
            </a:prstTxWarp>
          </a:bodyPr>
          <a:lstStyle>
            <a:lvl1pPr>
              <a:defRPr sz="1200" smtClean="0">
                <a:latin typeface="Times New Roman" charset="0"/>
                <a:ea typeface="MS PGothic" charset="0"/>
                <a:cs typeface="MS PGothic" charset="0"/>
              </a:defRPr>
            </a:lvl1pPr>
          </a:lstStyle>
          <a:p>
            <a:pPr>
              <a:defRPr/>
            </a:pPr>
            <a:endParaRPr lang="de-DE"/>
          </a:p>
        </p:txBody>
      </p:sp>
      <p:sp>
        <p:nvSpPr>
          <p:cNvPr id="18437" name="Rectangle 3077">
            <a:extLst>
              <a:ext uri="{FF2B5EF4-FFF2-40B4-BE49-F238E27FC236}">
                <a16:creationId xmlns:a16="http://schemas.microsoft.com/office/drawing/2014/main" id="{5AE9BF30-7036-4C3C-9186-E33E7B4C9A3D}"/>
              </a:ext>
            </a:extLst>
          </p:cNvPr>
          <p:cNvSpPr>
            <a:spLocks noGrp="1" noChangeArrowheads="1"/>
          </p:cNvSpPr>
          <p:nvPr>
            <p:ph type="sldNum" sz="quarter" idx="3"/>
          </p:nvPr>
        </p:nvSpPr>
        <p:spPr bwMode="auto">
          <a:xfrm>
            <a:off x="3867014" y="9461612"/>
            <a:ext cx="2918501" cy="443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8230" tIns="44115" rIns="88230" bIns="44115" numCol="1" anchor="b" anchorCtr="0" compatLnSpc="1">
            <a:prstTxWarp prst="textNoShape">
              <a:avLst/>
            </a:prstTxWarp>
          </a:bodyPr>
          <a:lstStyle>
            <a:lvl1pPr algn="r">
              <a:defRPr sz="1200"/>
            </a:lvl1pPr>
          </a:lstStyle>
          <a:p>
            <a:fld id="{FA239550-12D6-4EC5-BC11-10BAD1DF84CF}"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39750" y="2347913"/>
            <a:ext cx="6119813" cy="1620837"/>
          </a:xfrm>
        </p:spPr>
        <p:txBody>
          <a:bodyPr/>
          <a:lstStyle/>
          <a:p>
            <a:r>
              <a:rPr lang="de-DE"/>
              <a:t>Titelmasterformat durch Klicken bearbeiten</a:t>
            </a:r>
          </a:p>
        </p:txBody>
      </p:sp>
      <p:sp>
        <p:nvSpPr>
          <p:cNvPr id="3" name="Untertitel 2"/>
          <p:cNvSpPr>
            <a:spLocks noGrp="1"/>
          </p:cNvSpPr>
          <p:nvPr>
            <p:ph type="subTitle" idx="1"/>
          </p:nvPr>
        </p:nvSpPr>
        <p:spPr>
          <a:xfrm>
            <a:off x="1079500" y="4283075"/>
            <a:ext cx="5040313"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64F9C8BB-09D3-4D32-9D6A-402ACFEE5BEB}"/>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2F84BEE0-A240-424A-82B3-651B3E0EE96F}"/>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83A41FB-4BF5-4491-804F-1CA554B68F24}"/>
              </a:ext>
            </a:extLst>
          </p:cNvPr>
          <p:cNvSpPr>
            <a:spLocks noGrp="1" noChangeArrowheads="1"/>
          </p:cNvSpPr>
          <p:nvPr>
            <p:ph type="sldNum" sz="quarter" idx="12"/>
          </p:nvPr>
        </p:nvSpPr>
        <p:spPr>
          <a:ln/>
        </p:spPr>
        <p:txBody>
          <a:bodyPr/>
          <a:lstStyle>
            <a:lvl1pPr>
              <a:defRPr/>
            </a:lvl1pPr>
          </a:lstStyle>
          <a:p>
            <a:fld id="{B25C5A59-78F0-44FF-9CB9-D49C1FDF81AA}" type="slidenum">
              <a:rPr lang="de-DE" altLang="de-DE"/>
              <a:pPr/>
              <a:t>‹Nr.›</a:t>
            </a:fld>
            <a:endParaRPr lang="de-DE" altLang="de-DE"/>
          </a:p>
        </p:txBody>
      </p:sp>
    </p:spTree>
    <p:extLst>
      <p:ext uri="{BB962C8B-B14F-4D97-AF65-F5344CB8AC3E}">
        <p14:creationId xmlns:p14="http://schemas.microsoft.com/office/powerpoint/2010/main" val="317820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FE621295-D0E2-4466-8360-1B5024EF4F26}"/>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3ADE2E42-AEC8-41FF-8728-FEF00F453980}"/>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84C51B3B-F325-4398-92CB-91C9EEBB80AB}"/>
              </a:ext>
            </a:extLst>
          </p:cNvPr>
          <p:cNvSpPr>
            <a:spLocks noGrp="1" noChangeArrowheads="1"/>
          </p:cNvSpPr>
          <p:nvPr>
            <p:ph type="sldNum" sz="quarter" idx="12"/>
          </p:nvPr>
        </p:nvSpPr>
        <p:spPr>
          <a:ln/>
        </p:spPr>
        <p:txBody>
          <a:bodyPr/>
          <a:lstStyle>
            <a:lvl1pPr>
              <a:defRPr/>
            </a:lvl1pPr>
          </a:lstStyle>
          <a:p>
            <a:fld id="{504916AC-FBCD-43BE-B39E-04797FAED89F}" type="slidenum">
              <a:rPr lang="de-DE" altLang="de-DE"/>
              <a:pPr/>
              <a:t>‹Nr.›</a:t>
            </a:fld>
            <a:endParaRPr lang="de-DE" altLang="de-DE"/>
          </a:p>
        </p:txBody>
      </p:sp>
    </p:spTree>
    <p:extLst>
      <p:ext uri="{BB962C8B-B14F-4D97-AF65-F5344CB8AC3E}">
        <p14:creationId xmlns:p14="http://schemas.microsoft.com/office/powerpoint/2010/main" val="335342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85ED51D-BD82-45EC-A401-487B6D9491E7}"/>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27E60F6F-F6DB-430D-9502-F0D0BCF5F59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E765926F-D8C9-4D19-8B28-6E4AA5E87B4D}"/>
              </a:ext>
            </a:extLst>
          </p:cNvPr>
          <p:cNvSpPr>
            <a:spLocks noGrp="1" noChangeArrowheads="1"/>
          </p:cNvSpPr>
          <p:nvPr>
            <p:ph type="sldNum" sz="quarter" idx="12"/>
          </p:nvPr>
        </p:nvSpPr>
        <p:spPr>
          <a:ln/>
        </p:spPr>
        <p:txBody>
          <a:bodyPr/>
          <a:lstStyle>
            <a:lvl1pPr>
              <a:defRPr/>
            </a:lvl1pPr>
          </a:lstStyle>
          <a:p>
            <a:fld id="{B3D76E96-7ED9-44E0-AEE5-C8CDCEB30891}" type="slidenum">
              <a:rPr lang="de-DE" altLang="de-DE"/>
              <a:pPr/>
              <a:t>‹Nr.›</a:t>
            </a:fld>
            <a:endParaRPr lang="de-DE" altLang="de-DE"/>
          </a:p>
        </p:txBody>
      </p:sp>
    </p:spTree>
    <p:extLst>
      <p:ext uri="{BB962C8B-B14F-4D97-AF65-F5344CB8AC3E}">
        <p14:creationId xmlns:p14="http://schemas.microsoft.com/office/powerpoint/2010/main" val="372940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9231229A-B941-4EEF-A9D2-782F100E2639}"/>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830B4C6E-936E-4B12-A000-77A1C8396EB4}"/>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6793681-ED1F-4056-8626-709A3278EE76}"/>
              </a:ext>
            </a:extLst>
          </p:cNvPr>
          <p:cNvSpPr>
            <a:spLocks noGrp="1" noChangeArrowheads="1"/>
          </p:cNvSpPr>
          <p:nvPr>
            <p:ph type="sldNum" sz="quarter" idx="12"/>
          </p:nvPr>
        </p:nvSpPr>
        <p:spPr>
          <a:ln/>
        </p:spPr>
        <p:txBody>
          <a:bodyPr/>
          <a:lstStyle>
            <a:lvl1pPr>
              <a:defRPr/>
            </a:lvl1pPr>
          </a:lstStyle>
          <a:p>
            <a:fld id="{5B2DCEDA-29D6-46C6-8D40-19F4EFDC8783}" type="slidenum">
              <a:rPr lang="de-DE" altLang="de-DE"/>
              <a:pPr/>
              <a:t>‹Nr.›</a:t>
            </a:fld>
            <a:endParaRPr lang="de-DE" altLang="de-DE"/>
          </a:p>
        </p:txBody>
      </p:sp>
    </p:spTree>
    <p:extLst>
      <p:ext uri="{BB962C8B-B14F-4D97-AF65-F5344CB8AC3E}">
        <p14:creationId xmlns:p14="http://schemas.microsoft.com/office/powerpoint/2010/main" val="169052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68325" y="4857750"/>
            <a:ext cx="6119813" cy="15017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68325" y="3203575"/>
            <a:ext cx="611981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A29B8E45-404F-4C36-9862-D1ED3CA28E70}"/>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320EAD0D-97B7-4A5B-A9D6-F4DA9D4C1B4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3A3E0AE3-F0F5-430D-8EC8-4AA7651A0C45}"/>
              </a:ext>
            </a:extLst>
          </p:cNvPr>
          <p:cNvSpPr>
            <a:spLocks noGrp="1" noChangeArrowheads="1"/>
          </p:cNvSpPr>
          <p:nvPr>
            <p:ph type="sldNum" sz="quarter" idx="12"/>
          </p:nvPr>
        </p:nvSpPr>
        <p:spPr>
          <a:ln/>
        </p:spPr>
        <p:txBody>
          <a:bodyPr/>
          <a:lstStyle>
            <a:lvl1pPr>
              <a:defRPr/>
            </a:lvl1pPr>
          </a:lstStyle>
          <a:p>
            <a:fld id="{D966FE27-9DC0-4BE6-BD3B-3D05BC506069}" type="slidenum">
              <a:rPr lang="de-DE" altLang="de-DE"/>
              <a:pPr/>
              <a:t>‹Nr.›</a:t>
            </a:fld>
            <a:endParaRPr lang="de-DE" altLang="de-DE"/>
          </a:p>
        </p:txBody>
      </p:sp>
    </p:spTree>
    <p:extLst>
      <p:ext uri="{BB962C8B-B14F-4D97-AF65-F5344CB8AC3E}">
        <p14:creationId xmlns:p14="http://schemas.microsoft.com/office/powerpoint/2010/main" val="217878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187DDF72-0839-4CFF-87AF-467C6F5D74DE}"/>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6DD8AA38-21E2-4F88-9026-1F88E83F55B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8B374FD9-9A55-4216-A9CC-8120D1B65467}"/>
              </a:ext>
            </a:extLst>
          </p:cNvPr>
          <p:cNvSpPr>
            <a:spLocks noGrp="1" noChangeArrowheads="1"/>
          </p:cNvSpPr>
          <p:nvPr>
            <p:ph type="sldNum" sz="quarter" idx="12"/>
          </p:nvPr>
        </p:nvSpPr>
        <p:spPr>
          <a:ln/>
        </p:spPr>
        <p:txBody>
          <a:bodyPr/>
          <a:lstStyle>
            <a:lvl1pPr>
              <a:defRPr/>
            </a:lvl1pPr>
          </a:lstStyle>
          <a:p>
            <a:fld id="{014E93C1-CC35-46F2-BBFA-EAB23372978F}" type="slidenum">
              <a:rPr lang="de-DE" altLang="de-DE"/>
              <a:pPr/>
              <a:t>‹Nr.›</a:t>
            </a:fld>
            <a:endParaRPr lang="de-DE" altLang="de-DE"/>
          </a:p>
        </p:txBody>
      </p:sp>
    </p:spTree>
    <p:extLst>
      <p:ext uri="{BB962C8B-B14F-4D97-AF65-F5344CB8AC3E}">
        <p14:creationId xmlns:p14="http://schemas.microsoft.com/office/powerpoint/2010/main" val="204013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60363" y="303213"/>
            <a:ext cx="6478587" cy="1258887"/>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60363" y="1692275"/>
            <a:ext cx="3179762"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60363" y="2397125"/>
            <a:ext cx="3179762"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657600" y="1692275"/>
            <a:ext cx="318135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657600" y="2397125"/>
            <a:ext cx="3181350"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F8E69352-6EB7-4A99-9ED5-91045747447E}"/>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5925927A-0F84-4117-A786-02AA2AC82C1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1685050C-0F2D-4CC1-B66F-5BCB751C643D}"/>
              </a:ext>
            </a:extLst>
          </p:cNvPr>
          <p:cNvSpPr>
            <a:spLocks noGrp="1" noChangeArrowheads="1"/>
          </p:cNvSpPr>
          <p:nvPr>
            <p:ph type="sldNum" sz="quarter" idx="12"/>
          </p:nvPr>
        </p:nvSpPr>
        <p:spPr>
          <a:ln/>
        </p:spPr>
        <p:txBody>
          <a:bodyPr/>
          <a:lstStyle>
            <a:lvl1pPr>
              <a:defRPr/>
            </a:lvl1pPr>
          </a:lstStyle>
          <a:p>
            <a:fld id="{CA5002F8-DC75-4A7C-BACC-99542CDE49D9}" type="slidenum">
              <a:rPr lang="de-DE" altLang="de-DE"/>
              <a:pPr/>
              <a:t>‹Nr.›</a:t>
            </a:fld>
            <a:endParaRPr lang="de-DE" altLang="de-DE"/>
          </a:p>
        </p:txBody>
      </p:sp>
    </p:spTree>
    <p:extLst>
      <p:ext uri="{BB962C8B-B14F-4D97-AF65-F5344CB8AC3E}">
        <p14:creationId xmlns:p14="http://schemas.microsoft.com/office/powerpoint/2010/main" val="296625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67389DE4-0FB8-4A5D-9078-C21D956DB825}"/>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DBB866BF-0009-4F83-A1A9-D1768F515D2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210E3FB6-A708-46FC-9F38-C004E26BACD9}"/>
              </a:ext>
            </a:extLst>
          </p:cNvPr>
          <p:cNvSpPr>
            <a:spLocks noGrp="1" noChangeArrowheads="1"/>
          </p:cNvSpPr>
          <p:nvPr>
            <p:ph type="sldNum" sz="quarter" idx="12"/>
          </p:nvPr>
        </p:nvSpPr>
        <p:spPr>
          <a:ln/>
        </p:spPr>
        <p:txBody>
          <a:bodyPr/>
          <a:lstStyle>
            <a:lvl1pPr>
              <a:defRPr/>
            </a:lvl1pPr>
          </a:lstStyle>
          <a:p>
            <a:fld id="{01230F3E-E53D-4B9C-B147-EB856921B039}" type="slidenum">
              <a:rPr lang="de-DE" altLang="de-DE"/>
              <a:pPr/>
              <a:t>‹Nr.›</a:t>
            </a:fld>
            <a:endParaRPr lang="de-DE" altLang="de-DE"/>
          </a:p>
        </p:txBody>
      </p:sp>
    </p:spTree>
    <p:extLst>
      <p:ext uri="{BB962C8B-B14F-4D97-AF65-F5344CB8AC3E}">
        <p14:creationId xmlns:p14="http://schemas.microsoft.com/office/powerpoint/2010/main" val="234213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FE34F3-DB24-4552-B6C1-577A0AD6C621}"/>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9A263B5A-0439-43C8-8CEC-C0B03EBD841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13D617DD-B6E5-45BD-8C4E-ED9867030EED}"/>
              </a:ext>
            </a:extLst>
          </p:cNvPr>
          <p:cNvSpPr>
            <a:spLocks noGrp="1" noChangeArrowheads="1"/>
          </p:cNvSpPr>
          <p:nvPr>
            <p:ph type="sldNum" sz="quarter" idx="12"/>
          </p:nvPr>
        </p:nvSpPr>
        <p:spPr>
          <a:ln/>
        </p:spPr>
        <p:txBody>
          <a:bodyPr/>
          <a:lstStyle>
            <a:lvl1pPr>
              <a:defRPr/>
            </a:lvl1pPr>
          </a:lstStyle>
          <a:p>
            <a:fld id="{66196D5F-E465-4987-8219-F1C773422709}" type="slidenum">
              <a:rPr lang="de-DE" altLang="de-DE"/>
              <a:pPr/>
              <a:t>‹Nr.›</a:t>
            </a:fld>
            <a:endParaRPr lang="de-DE" altLang="de-DE"/>
          </a:p>
        </p:txBody>
      </p:sp>
    </p:spTree>
    <p:extLst>
      <p:ext uri="{BB962C8B-B14F-4D97-AF65-F5344CB8AC3E}">
        <p14:creationId xmlns:p14="http://schemas.microsoft.com/office/powerpoint/2010/main" val="417459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60363" y="301625"/>
            <a:ext cx="2368550" cy="1279525"/>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814638" y="301625"/>
            <a:ext cx="4024312"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60363" y="1581150"/>
            <a:ext cx="236855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BC44BB21-07A6-4F4D-AA6F-F81DECD73060}"/>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3435B1A9-CA78-436C-9EB6-38DFA90E3B6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FE2D5A84-C72B-4AF8-A562-8D1A7B42FD56}"/>
              </a:ext>
            </a:extLst>
          </p:cNvPr>
          <p:cNvSpPr>
            <a:spLocks noGrp="1" noChangeArrowheads="1"/>
          </p:cNvSpPr>
          <p:nvPr>
            <p:ph type="sldNum" sz="quarter" idx="12"/>
          </p:nvPr>
        </p:nvSpPr>
        <p:spPr>
          <a:ln/>
        </p:spPr>
        <p:txBody>
          <a:bodyPr/>
          <a:lstStyle>
            <a:lvl1pPr>
              <a:defRPr/>
            </a:lvl1pPr>
          </a:lstStyle>
          <a:p>
            <a:fld id="{46FB72D7-3045-49DB-ADEC-6BC066FA3837}" type="slidenum">
              <a:rPr lang="de-DE" altLang="de-DE"/>
              <a:pPr/>
              <a:t>‹Nr.›</a:t>
            </a:fld>
            <a:endParaRPr lang="de-DE" altLang="de-DE"/>
          </a:p>
        </p:txBody>
      </p:sp>
    </p:spTree>
    <p:extLst>
      <p:ext uri="{BB962C8B-B14F-4D97-AF65-F5344CB8AC3E}">
        <p14:creationId xmlns:p14="http://schemas.microsoft.com/office/powerpoint/2010/main" val="359977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11288" y="5291138"/>
            <a:ext cx="4319587" cy="625475"/>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411288" y="674688"/>
            <a:ext cx="4319587"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411288" y="5916613"/>
            <a:ext cx="4319587"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095F917F-D02A-4DF1-9DDD-D77404E2562D}"/>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678B4AE1-6707-48DF-8E08-BFF696A953E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5B176597-1B4C-427A-869A-5DBE95167AB3}"/>
              </a:ext>
            </a:extLst>
          </p:cNvPr>
          <p:cNvSpPr>
            <a:spLocks noGrp="1" noChangeArrowheads="1"/>
          </p:cNvSpPr>
          <p:nvPr>
            <p:ph type="sldNum" sz="quarter" idx="12"/>
          </p:nvPr>
        </p:nvSpPr>
        <p:spPr>
          <a:ln/>
        </p:spPr>
        <p:txBody>
          <a:bodyPr/>
          <a:lstStyle>
            <a:lvl1pPr>
              <a:defRPr/>
            </a:lvl1pPr>
          </a:lstStyle>
          <a:p>
            <a:fld id="{77059C25-2E2C-40B5-AC68-59A369248B43}" type="slidenum">
              <a:rPr lang="de-DE" altLang="de-DE"/>
              <a:pPr/>
              <a:t>‹Nr.›</a:t>
            </a:fld>
            <a:endParaRPr lang="de-DE" altLang="de-DE"/>
          </a:p>
        </p:txBody>
      </p:sp>
    </p:spTree>
    <p:extLst>
      <p:ext uri="{BB962C8B-B14F-4D97-AF65-F5344CB8AC3E}">
        <p14:creationId xmlns:p14="http://schemas.microsoft.com/office/powerpoint/2010/main" val="114943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A98182-C4E1-4FEF-B3D5-F2EC667D81F2}"/>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1027" name="Rectangle 3">
            <a:extLst>
              <a:ext uri="{FF2B5EF4-FFF2-40B4-BE49-F238E27FC236}">
                <a16:creationId xmlns:a16="http://schemas.microsoft.com/office/drawing/2014/main" id="{604BA68B-F3A7-44E2-B884-B07BF1BF39D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CEC2ACCA-DF59-4217-A8C8-F2707BB75E4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Times New Roman" pitchFamily="18" charset="0"/>
              </a:defRPr>
            </a:lvl1pPr>
          </a:lstStyle>
          <a:p>
            <a:pPr>
              <a:defRPr/>
            </a:pPr>
            <a:endParaRPr lang="de-DE"/>
          </a:p>
        </p:txBody>
      </p:sp>
      <p:sp>
        <p:nvSpPr>
          <p:cNvPr id="1029" name="Rectangle 5">
            <a:extLst>
              <a:ext uri="{FF2B5EF4-FFF2-40B4-BE49-F238E27FC236}">
                <a16:creationId xmlns:a16="http://schemas.microsoft.com/office/drawing/2014/main" id="{B840E645-915B-499C-B4FD-51B250E7A9C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Times New Roman" pitchFamily="18" charset="0"/>
              </a:defRPr>
            </a:lvl1pPr>
          </a:lstStyle>
          <a:p>
            <a:pPr>
              <a:defRPr/>
            </a:pPr>
            <a:endParaRPr lang="de-DE"/>
          </a:p>
        </p:txBody>
      </p:sp>
      <p:sp>
        <p:nvSpPr>
          <p:cNvPr id="1030" name="Rectangle 6">
            <a:extLst>
              <a:ext uri="{FF2B5EF4-FFF2-40B4-BE49-F238E27FC236}">
                <a16:creationId xmlns:a16="http://schemas.microsoft.com/office/drawing/2014/main" id="{DAC1F276-F7B1-49D4-A398-555B45CED53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3D33234-24AC-4E9C-9084-A634EC4D8A12}"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1379D00-080E-4DB9-90D9-77BE85B82888}"/>
              </a:ext>
            </a:extLst>
          </p:cNvPr>
          <p:cNvSpPr>
            <a:spLocks/>
          </p:cNvSpPr>
          <p:nvPr/>
        </p:nvSpPr>
        <p:spPr bwMode="auto">
          <a:xfrm>
            <a:off x="0" y="0"/>
            <a:ext cx="3600450" cy="7559675"/>
          </a:xfrm>
          <a:prstGeom prst="rect">
            <a:avLst/>
          </a:prstGeom>
          <a:solidFill>
            <a:srgbClr val="C81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a:p>
        </p:txBody>
      </p:sp>
      <p:sp>
        <p:nvSpPr>
          <p:cNvPr id="2052" name="Text Box 4">
            <a:extLst>
              <a:ext uri="{FF2B5EF4-FFF2-40B4-BE49-F238E27FC236}">
                <a16:creationId xmlns:a16="http://schemas.microsoft.com/office/drawing/2014/main" id="{B9835AAB-2F61-4A51-A64D-659A8E5D454E}"/>
              </a:ext>
            </a:extLst>
          </p:cNvPr>
          <p:cNvSpPr txBox="1">
            <a:spLocks/>
          </p:cNvSpPr>
          <p:nvPr/>
        </p:nvSpPr>
        <p:spPr bwMode="auto">
          <a:xfrm>
            <a:off x="715963" y="1044575"/>
            <a:ext cx="1420812"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de-DE" altLang="de-DE" sz="2800">
                <a:solidFill>
                  <a:srgbClr val="FFFCCC"/>
                </a:solidFill>
                <a:latin typeface="Calibri" panose="020F0502020204030204" pitchFamily="34" charset="0"/>
              </a:rPr>
              <a:t>Einladung</a:t>
            </a:r>
          </a:p>
        </p:txBody>
      </p:sp>
      <p:pic>
        <p:nvPicPr>
          <p:cNvPr id="14339" name="Picture 7" descr="41132_5348080394240042.pn">
            <a:extLst>
              <a:ext uri="{FF2B5EF4-FFF2-40B4-BE49-F238E27FC236}">
                <a16:creationId xmlns:a16="http://schemas.microsoft.com/office/drawing/2014/main" id="{9B95A15F-7B7D-4866-AA06-7E543563E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638800"/>
            <a:ext cx="1849438"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0">
            <a:extLst>
              <a:ext uri="{FF2B5EF4-FFF2-40B4-BE49-F238E27FC236}">
                <a16:creationId xmlns:a16="http://schemas.microsoft.com/office/drawing/2014/main" id="{E1836C5B-B08B-4C77-A8B1-54951E81CF80}"/>
              </a:ext>
            </a:extLst>
          </p:cNvPr>
          <p:cNvSpPr txBox="1">
            <a:spLocks/>
          </p:cNvSpPr>
          <p:nvPr/>
        </p:nvSpPr>
        <p:spPr bwMode="auto">
          <a:xfrm>
            <a:off x="3555205" y="2629833"/>
            <a:ext cx="35988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de-DE" altLang="de-DE" sz="1200" b="1" dirty="0">
                <a:latin typeface="Calibri" panose="020F0502020204030204" pitchFamily="34" charset="0"/>
              </a:rPr>
              <a:t>Dipl.-Phys. Thomas Beck</a:t>
            </a:r>
          </a:p>
          <a:p>
            <a:pPr algn="ctr" eaLnBrk="1" hangingPunct="1"/>
            <a:r>
              <a:rPr lang="de-DE" altLang="de-DE" sz="1200" b="1" dirty="0">
                <a:latin typeface="Calibri" panose="020F0502020204030204" pitchFamily="34" charset="0"/>
              </a:rPr>
              <a:t>(Siemens AG)</a:t>
            </a:r>
          </a:p>
          <a:p>
            <a:pPr algn="ctr" eaLnBrk="1" hangingPunct="1"/>
            <a:r>
              <a:rPr lang="de-DE" altLang="de-DE" sz="1200" dirty="0">
                <a:latin typeface="Calibri" panose="020F0502020204030204" pitchFamily="34" charset="0"/>
              </a:rPr>
              <a:t>Vortrag über den energiereichen und vielseitig</a:t>
            </a:r>
          </a:p>
          <a:p>
            <a:pPr algn="ctr" eaLnBrk="1" hangingPunct="1"/>
            <a:r>
              <a:rPr lang="de-DE" altLang="de-DE" sz="1200" dirty="0">
                <a:latin typeface="Calibri" panose="020F0502020204030204" pitchFamily="34" charset="0"/>
              </a:rPr>
              <a:t>einsetzbaren Laserstrahl</a:t>
            </a:r>
          </a:p>
          <a:p>
            <a:pPr algn="ctr" eaLnBrk="1" hangingPunct="1"/>
            <a:endParaRPr lang="de-DE" altLang="de-DE" sz="1200" dirty="0">
              <a:latin typeface="Calibri" panose="020F0502020204030204" pitchFamily="34" charset="0"/>
            </a:endParaRPr>
          </a:p>
          <a:p>
            <a:pPr algn="ctr" eaLnBrk="1" hangingPunct="1"/>
            <a:r>
              <a:rPr lang="de-DE" altLang="de-DE" sz="1200" dirty="0">
                <a:latin typeface="Calibri" panose="020F0502020204030204" pitchFamily="34" charset="0"/>
              </a:rPr>
              <a:t>sowie</a:t>
            </a:r>
          </a:p>
          <a:p>
            <a:pPr algn="ctr" eaLnBrk="1" hangingPunct="1"/>
            <a:endParaRPr lang="de-DE" altLang="de-DE" sz="1200" b="1" dirty="0">
              <a:latin typeface="Calibri" panose="020F0502020204030204" pitchFamily="34" charset="0"/>
            </a:endParaRPr>
          </a:p>
          <a:p>
            <a:pPr algn="ctr" eaLnBrk="1" hangingPunct="1"/>
            <a:r>
              <a:rPr lang="de-DE" altLang="de-DE" sz="1200" b="1" dirty="0">
                <a:latin typeface="Calibri" panose="020F0502020204030204" pitchFamily="34" charset="0"/>
              </a:rPr>
              <a:t>Holger Alder </a:t>
            </a:r>
          </a:p>
          <a:p>
            <a:pPr algn="ctr" eaLnBrk="1" hangingPunct="1"/>
            <a:r>
              <a:rPr lang="de-DE" altLang="de-DE" sz="1200" b="1" dirty="0">
                <a:latin typeface="Calibri" panose="020F0502020204030204" pitchFamily="34" charset="0"/>
              </a:rPr>
              <a:t>(Vorstand Photon AG)</a:t>
            </a:r>
          </a:p>
          <a:p>
            <a:pPr algn="ctr" eaLnBrk="1" hangingPunct="1"/>
            <a:r>
              <a:rPr lang="de-DE" altLang="de-DE" sz="1200" dirty="0">
                <a:latin typeface="Calibri" panose="020F0502020204030204" pitchFamily="34" charset="0"/>
              </a:rPr>
              <a:t>Führung durch die Produktion der Photon AG</a:t>
            </a:r>
          </a:p>
          <a:p>
            <a:pPr algn="ctr" eaLnBrk="1" hangingPunct="1"/>
            <a:endParaRPr lang="de-DE" altLang="de-DE" sz="1200" dirty="0">
              <a:latin typeface="Calibri" panose="020F0502020204030204" pitchFamily="34" charset="0"/>
            </a:endParaRPr>
          </a:p>
          <a:p>
            <a:pPr algn="ctr" eaLnBrk="1" hangingPunct="1"/>
            <a:endParaRPr lang="de-DE" altLang="de-DE" sz="1200" dirty="0">
              <a:latin typeface="Calibri" panose="020F0502020204030204" pitchFamily="34" charset="0"/>
            </a:endParaRPr>
          </a:p>
          <a:p>
            <a:pPr algn="ctr" eaLnBrk="1" hangingPunct="1"/>
            <a:endParaRPr lang="de-DE" altLang="de-DE" sz="1200" dirty="0">
              <a:latin typeface="Calibri" panose="020F0502020204030204" pitchFamily="34" charset="0"/>
            </a:endParaRPr>
          </a:p>
          <a:p>
            <a:pPr algn="ctr" eaLnBrk="1" hangingPunct="1"/>
            <a:endParaRPr lang="de-DE" altLang="de-DE" sz="1200" b="1" dirty="0">
              <a:latin typeface="Calibri" panose="020F0502020204030204" pitchFamily="34" charset="0"/>
            </a:endParaRPr>
          </a:p>
        </p:txBody>
      </p:sp>
      <p:sp>
        <p:nvSpPr>
          <p:cNvPr id="14341" name="Text Box 13">
            <a:extLst>
              <a:ext uri="{FF2B5EF4-FFF2-40B4-BE49-F238E27FC236}">
                <a16:creationId xmlns:a16="http://schemas.microsoft.com/office/drawing/2014/main" id="{5C1CDBC3-A7D6-4C38-984A-4E45459369A3}"/>
              </a:ext>
            </a:extLst>
          </p:cNvPr>
          <p:cNvSpPr txBox="1">
            <a:spLocks/>
          </p:cNvSpPr>
          <p:nvPr/>
        </p:nvSpPr>
        <p:spPr bwMode="auto">
          <a:xfrm>
            <a:off x="3722688" y="5105400"/>
            <a:ext cx="3600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de-DE" altLang="de-DE" sz="1200" dirty="0">
                <a:latin typeface="Calibri" panose="020F0502020204030204" pitchFamily="34" charset="0"/>
              </a:rPr>
              <a:t>am Donnerstag, den </a:t>
            </a:r>
            <a:r>
              <a:rPr lang="de-DE" altLang="de-DE" sz="1200" b="1" dirty="0">
                <a:latin typeface="Calibri" panose="020F0502020204030204" pitchFamily="34" charset="0"/>
              </a:rPr>
              <a:t>16. Mai 2019</a:t>
            </a:r>
          </a:p>
          <a:p>
            <a:pPr algn="ctr" eaLnBrk="1" hangingPunct="1"/>
            <a:r>
              <a:rPr lang="de-DE" altLang="de-DE" sz="1200" dirty="0">
                <a:latin typeface="Calibri" panose="020F0502020204030204" pitchFamily="34" charset="0"/>
              </a:rPr>
              <a:t>19.00 – 21.00 Uhr </a:t>
            </a:r>
          </a:p>
          <a:p>
            <a:pPr algn="ctr" eaLnBrk="1" hangingPunct="1"/>
            <a:r>
              <a:rPr lang="de-DE" altLang="ja-JP" sz="1200" b="1" dirty="0">
                <a:latin typeface="Calibri" panose="020F0502020204030204" pitchFamily="34" charset="0"/>
              </a:rPr>
              <a:t>Photon AG</a:t>
            </a:r>
          </a:p>
          <a:p>
            <a:pPr algn="ctr" eaLnBrk="1" hangingPunct="1"/>
            <a:r>
              <a:rPr lang="de-DE" altLang="ja-JP" sz="1200" b="1" dirty="0">
                <a:latin typeface="Calibri" panose="020F0502020204030204" pitchFamily="34" charset="0"/>
              </a:rPr>
              <a:t>Staakener Straße 53-63</a:t>
            </a:r>
          </a:p>
          <a:p>
            <a:pPr algn="ctr" eaLnBrk="1" hangingPunct="1"/>
            <a:r>
              <a:rPr lang="de-DE" altLang="ja-JP" sz="1200" b="1" dirty="0">
                <a:latin typeface="Calibri" panose="020F0502020204030204" pitchFamily="34" charset="0"/>
              </a:rPr>
              <a:t>13581 Berlin</a:t>
            </a:r>
            <a:r>
              <a:rPr lang="de-DE" altLang="de-DE" sz="1200" b="1" dirty="0">
                <a:solidFill>
                  <a:srgbClr val="C81F32"/>
                </a:solidFill>
                <a:latin typeface="Calibri" panose="020F0502020204030204" pitchFamily="34" charset="0"/>
              </a:rPr>
              <a:t> </a:t>
            </a:r>
          </a:p>
        </p:txBody>
      </p:sp>
      <p:sp>
        <p:nvSpPr>
          <p:cNvPr id="14342" name="Text Box 15">
            <a:extLst>
              <a:ext uri="{FF2B5EF4-FFF2-40B4-BE49-F238E27FC236}">
                <a16:creationId xmlns:a16="http://schemas.microsoft.com/office/drawing/2014/main" id="{69B2D087-ADA8-46E6-8A32-F329BFB81A1A}"/>
              </a:ext>
            </a:extLst>
          </p:cNvPr>
          <p:cNvSpPr txBox="1">
            <a:spLocks/>
          </p:cNvSpPr>
          <p:nvPr/>
        </p:nvSpPr>
        <p:spPr bwMode="auto">
          <a:xfrm>
            <a:off x="1223963" y="4922838"/>
            <a:ext cx="2374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de-DE" altLang="de-DE" sz="1200">
                <a:solidFill>
                  <a:srgbClr val="FFFCCC"/>
                </a:solidFill>
                <a:latin typeface="Calibri" panose="020F0502020204030204" pitchFamily="34" charset="0"/>
              </a:rPr>
              <a:t>Industrieclub Potsdam</a:t>
            </a:r>
          </a:p>
          <a:p>
            <a:pPr eaLnBrk="1" hangingPunct="1"/>
            <a:r>
              <a:rPr lang="de-DE" altLang="de-DE" sz="1200">
                <a:solidFill>
                  <a:srgbClr val="FFFCCC"/>
                </a:solidFill>
                <a:latin typeface="Calibri" panose="020F0502020204030204" pitchFamily="34" charset="0"/>
              </a:rPr>
              <a:t>"Christian Peter Wilhelm Beuth" e. V.</a:t>
            </a:r>
          </a:p>
        </p:txBody>
      </p:sp>
      <p:sp>
        <p:nvSpPr>
          <p:cNvPr id="2064" name="Text Box 16">
            <a:extLst>
              <a:ext uri="{FF2B5EF4-FFF2-40B4-BE49-F238E27FC236}">
                <a16:creationId xmlns:a16="http://schemas.microsoft.com/office/drawing/2014/main" id="{62D6AA67-3D87-4DD9-97CB-D6DBC6B2F83B}"/>
              </a:ext>
            </a:extLst>
          </p:cNvPr>
          <p:cNvSpPr txBox="1">
            <a:spLocks/>
          </p:cNvSpPr>
          <p:nvPr/>
        </p:nvSpPr>
        <p:spPr bwMode="auto">
          <a:xfrm>
            <a:off x="1654175" y="4786313"/>
            <a:ext cx="22225" cy="10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tabLst>
                <a:tab pos="1393825" algn="r"/>
              </a:tabLst>
              <a:defRPr sz="2400">
                <a:solidFill>
                  <a:schemeClr val="tx1"/>
                </a:solidFill>
                <a:latin typeface="Times New Roman" pitchFamily="18" charset="0"/>
                <a:cs typeface="Times New Roman" pitchFamily="18" charset="0"/>
              </a:defRPr>
            </a:lvl1pPr>
            <a:lvl2pPr>
              <a:tabLst>
                <a:tab pos="1393825" algn="r"/>
              </a:tabLst>
              <a:defRPr sz="2400">
                <a:solidFill>
                  <a:schemeClr val="tx1"/>
                </a:solidFill>
                <a:latin typeface="Times New Roman" pitchFamily="18" charset="0"/>
                <a:cs typeface="Times New Roman" pitchFamily="18" charset="0"/>
              </a:defRPr>
            </a:lvl2pPr>
            <a:lvl3pPr>
              <a:tabLst>
                <a:tab pos="1393825" algn="r"/>
              </a:tabLst>
              <a:defRPr sz="2400">
                <a:solidFill>
                  <a:schemeClr val="tx1"/>
                </a:solidFill>
                <a:latin typeface="Times New Roman" pitchFamily="18" charset="0"/>
                <a:cs typeface="Times New Roman" pitchFamily="18" charset="0"/>
              </a:defRPr>
            </a:lvl3pPr>
            <a:lvl4pPr>
              <a:tabLst>
                <a:tab pos="1393825" algn="r"/>
              </a:tabLst>
              <a:defRPr sz="2400">
                <a:solidFill>
                  <a:schemeClr val="tx1"/>
                </a:solidFill>
                <a:latin typeface="Times New Roman" pitchFamily="18" charset="0"/>
                <a:cs typeface="Times New Roman" pitchFamily="18" charset="0"/>
              </a:defRPr>
            </a:lvl4pPr>
            <a:lvl5pPr>
              <a:tabLst>
                <a:tab pos="1393825" algn="r"/>
              </a:tabLst>
              <a:defRPr sz="2400">
                <a:solidFill>
                  <a:schemeClr val="tx1"/>
                </a:solidFill>
                <a:latin typeface="Times New Roman" pitchFamily="18" charset="0"/>
                <a:cs typeface="Times New Roman" pitchFamily="18" charset="0"/>
              </a:defRPr>
            </a:lvl5pPr>
            <a:lvl6pPr fontAlgn="base">
              <a:spcBef>
                <a:spcPct val="0"/>
              </a:spcBef>
              <a:spcAft>
                <a:spcPct val="0"/>
              </a:spcAft>
              <a:tabLst>
                <a:tab pos="1393825" algn="r"/>
              </a:tabLst>
              <a:defRPr sz="2400">
                <a:solidFill>
                  <a:schemeClr val="tx1"/>
                </a:solidFill>
                <a:latin typeface="Times New Roman" pitchFamily="18" charset="0"/>
                <a:cs typeface="Times New Roman" pitchFamily="18" charset="0"/>
              </a:defRPr>
            </a:lvl6pPr>
            <a:lvl7pPr fontAlgn="base">
              <a:spcBef>
                <a:spcPct val="0"/>
              </a:spcBef>
              <a:spcAft>
                <a:spcPct val="0"/>
              </a:spcAft>
              <a:tabLst>
                <a:tab pos="1393825" algn="r"/>
              </a:tabLst>
              <a:defRPr sz="2400">
                <a:solidFill>
                  <a:schemeClr val="tx1"/>
                </a:solidFill>
                <a:latin typeface="Times New Roman" pitchFamily="18" charset="0"/>
                <a:cs typeface="Times New Roman" pitchFamily="18" charset="0"/>
              </a:defRPr>
            </a:lvl7pPr>
            <a:lvl8pPr fontAlgn="base">
              <a:spcBef>
                <a:spcPct val="0"/>
              </a:spcBef>
              <a:spcAft>
                <a:spcPct val="0"/>
              </a:spcAft>
              <a:tabLst>
                <a:tab pos="1393825" algn="r"/>
              </a:tabLst>
              <a:defRPr sz="2400">
                <a:solidFill>
                  <a:schemeClr val="tx1"/>
                </a:solidFill>
                <a:latin typeface="Times New Roman" pitchFamily="18" charset="0"/>
                <a:cs typeface="Times New Roman" pitchFamily="18" charset="0"/>
              </a:defRPr>
            </a:lvl8pPr>
            <a:lvl9pPr fontAlgn="base">
              <a:spcBef>
                <a:spcPct val="0"/>
              </a:spcBef>
              <a:spcAft>
                <a:spcPct val="0"/>
              </a:spcAft>
              <a:tabLst>
                <a:tab pos="1393825" algn="r"/>
              </a:tabLst>
              <a:defRPr sz="2400">
                <a:solidFill>
                  <a:schemeClr val="tx1"/>
                </a:solidFill>
                <a:latin typeface="Times New Roman" pitchFamily="18" charset="0"/>
                <a:cs typeface="Times New Roman" pitchFamily="18" charset="0"/>
              </a:defRPr>
            </a:lvl9pPr>
          </a:lstStyle>
          <a:p>
            <a:pPr>
              <a:defRPr/>
            </a:pPr>
            <a:r>
              <a:rPr lang="de-DE" sz="700" dirty="0">
                <a:solidFill>
                  <a:srgbClr val="FFFCCC"/>
                </a:solidFill>
                <a:latin typeface="+mj-lt"/>
                <a:ea typeface="+mn-ea"/>
              </a:rPr>
              <a:t>.</a:t>
            </a:r>
          </a:p>
        </p:txBody>
      </p:sp>
      <p:sp>
        <p:nvSpPr>
          <p:cNvPr id="14345" name="Text Box 18">
            <a:extLst>
              <a:ext uri="{FF2B5EF4-FFF2-40B4-BE49-F238E27FC236}">
                <a16:creationId xmlns:a16="http://schemas.microsoft.com/office/drawing/2014/main" id="{0541A41C-AD1C-4A83-A0B6-ECAC540B960E}"/>
              </a:ext>
            </a:extLst>
          </p:cNvPr>
          <p:cNvSpPr txBox="1">
            <a:spLocks/>
          </p:cNvSpPr>
          <p:nvPr/>
        </p:nvSpPr>
        <p:spPr bwMode="auto">
          <a:xfrm>
            <a:off x="3598863" y="6629400"/>
            <a:ext cx="3600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de-DE" altLang="de-DE" sz="1000" b="1" dirty="0">
                <a:latin typeface="Calibri" panose="020F0502020204030204" pitchFamily="34" charset="0"/>
              </a:rPr>
              <a:t>u. A. w. g. bis 09. Mai 2019</a:t>
            </a:r>
          </a:p>
          <a:p>
            <a:pPr algn="ctr" eaLnBrk="1" hangingPunct="1"/>
            <a:r>
              <a:rPr lang="de-DE" altLang="de-DE" sz="1000" dirty="0">
                <a:latin typeface="Calibri" panose="020F0502020204030204" pitchFamily="34" charset="0"/>
              </a:rPr>
              <a:t>Benutzen Sie hierfür bitte den Anmeldelink in der Einladung</a:t>
            </a:r>
          </a:p>
        </p:txBody>
      </p:sp>
      <p:sp>
        <p:nvSpPr>
          <p:cNvPr id="14346" name="Text Box 8">
            <a:extLst>
              <a:ext uri="{FF2B5EF4-FFF2-40B4-BE49-F238E27FC236}">
                <a16:creationId xmlns:a16="http://schemas.microsoft.com/office/drawing/2014/main" id="{A577083A-A67B-44FF-ADCE-9F71F40D2542}"/>
              </a:ext>
            </a:extLst>
          </p:cNvPr>
          <p:cNvSpPr txBox="1">
            <a:spLocks/>
          </p:cNvSpPr>
          <p:nvPr/>
        </p:nvSpPr>
        <p:spPr bwMode="auto">
          <a:xfrm>
            <a:off x="3598863" y="1828800"/>
            <a:ext cx="36004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de-DE" altLang="de-DE" sz="1200" dirty="0">
                <a:latin typeface="Calibri" panose="020F0502020204030204" pitchFamily="34" charset="0"/>
              </a:rPr>
              <a:t>Der Vorstand des Industrieclubs Potsdam</a:t>
            </a:r>
          </a:p>
          <a:p>
            <a:pPr algn="ctr" eaLnBrk="1" hangingPunct="1"/>
            <a:r>
              <a:rPr lang="de-DE" altLang="de-DE" sz="1200" dirty="0">
                <a:latin typeface="Calibri" panose="020F0502020204030204" pitchFamily="34" charset="0"/>
              </a:rPr>
              <a:t>lädt herzlich</a:t>
            </a:r>
          </a:p>
          <a:p>
            <a:pPr algn="ctr" eaLnBrk="1" hangingPunct="1"/>
            <a:r>
              <a:rPr lang="de-DE" altLang="de-DE" sz="1200" dirty="0">
                <a:latin typeface="Calibri" panose="020F0502020204030204" pitchFamily="34" charset="0"/>
              </a:rPr>
              <a:t>zur nächsten Veranstaltung ein:</a:t>
            </a:r>
          </a:p>
          <a:p>
            <a:pPr algn="ctr" eaLnBrk="1" hangingPunct="1"/>
            <a:endParaRPr lang="de-DE" altLang="de-DE" sz="1200" dirty="0">
              <a:latin typeface="Calibri" panose="020F0502020204030204" pitchFamily="34" charset="0"/>
            </a:endParaRPr>
          </a:p>
        </p:txBody>
      </p:sp>
      <p:pic>
        <p:nvPicPr>
          <p:cNvPr id="14348" name="Picture 12" descr="Beuthlogo">
            <a:extLst>
              <a:ext uri="{FF2B5EF4-FFF2-40B4-BE49-F238E27FC236}">
                <a16:creationId xmlns:a16="http://schemas.microsoft.com/office/drawing/2014/main" id="{3C48267C-005A-4189-A8BA-8DA9C2682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539750"/>
            <a:ext cx="9175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4">
            <a:extLst>
              <a:ext uri="{FF2B5EF4-FFF2-40B4-BE49-F238E27FC236}">
                <a16:creationId xmlns:a16="http://schemas.microsoft.com/office/drawing/2014/main" id="{33D8C582-84A5-4595-A133-658B7608AF62}"/>
              </a:ext>
            </a:extLst>
          </p:cNvPr>
          <p:cNvSpPr>
            <a:spLocks/>
          </p:cNvSpPr>
          <p:nvPr/>
        </p:nvSpPr>
        <p:spPr bwMode="auto">
          <a:xfrm>
            <a:off x="0" y="6156325"/>
            <a:ext cx="7186613" cy="1403350"/>
          </a:xfrm>
          <a:prstGeom prst="rect">
            <a:avLst/>
          </a:prstGeom>
          <a:solidFill>
            <a:srgbClr val="C81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sz="1200">
              <a:solidFill>
                <a:schemeClr val="bg1"/>
              </a:solidFill>
            </a:endParaRPr>
          </a:p>
        </p:txBody>
      </p:sp>
      <p:sp>
        <p:nvSpPr>
          <p:cNvPr id="15362" name="Rectangle 45">
            <a:extLst>
              <a:ext uri="{FF2B5EF4-FFF2-40B4-BE49-F238E27FC236}">
                <a16:creationId xmlns:a16="http://schemas.microsoft.com/office/drawing/2014/main" id="{A0DAF95B-47B4-476E-9F25-E0E872268518}"/>
              </a:ext>
            </a:extLst>
          </p:cNvPr>
          <p:cNvSpPr>
            <a:spLocks/>
          </p:cNvSpPr>
          <p:nvPr/>
        </p:nvSpPr>
        <p:spPr bwMode="auto">
          <a:xfrm>
            <a:off x="0" y="6156325"/>
            <a:ext cx="7199313" cy="1403350"/>
          </a:xfrm>
          <a:prstGeom prst="rect">
            <a:avLst/>
          </a:prstGeom>
          <a:noFill/>
          <a:ln w="12700">
            <a:solidFill>
              <a:srgbClr val="C81F32"/>
            </a:solidFill>
            <a:miter lim="4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a:p>
        </p:txBody>
      </p:sp>
      <p:sp>
        <p:nvSpPr>
          <p:cNvPr id="15363" name="Rectangle 52">
            <a:extLst>
              <a:ext uri="{FF2B5EF4-FFF2-40B4-BE49-F238E27FC236}">
                <a16:creationId xmlns:a16="http://schemas.microsoft.com/office/drawing/2014/main" id="{B9EA071F-4DD7-4F00-8283-3630910ED144}"/>
              </a:ext>
            </a:extLst>
          </p:cNvPr>
          <p:cNvSpPr>
            <a:spLocks/>
          </p:cNvSpPr>
          <p:nvPr/>
        </p:nvSpPr>
        <p:spPr bwMode="auto">
          <a:xfrm>
            <a:off x="0" y="0"/>
            <a:ext cx="7199313" cy="1860550"/>
          </a:xfrm>
          <a:prstGeom prst="rect">
            <a:avLst/>
          </a:prstGeom>
          <a:solidFill>
            <a:srgbClr val="C81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a:p>
        </p:txBody>
      </p:sp>
      <p:sp>
        <p:nvSpPr>
          <p:cNvPr id="14340" name="Text Box 53">
            <a:extLst>
              <a:ext uri="{FF2B5EF4-FFF2-40B4-BE49-F238E27FC236}">
                <a16:creationId xmlns:a16="http://schemas.microsoft.com/office/drawing/2014/main" id="{82E39533-5F81-4B19-9B12-995E41E415E3}"/>
              </a:ext>
            </a:extLst>
          </p:cNvPr>
          <p:cNvSpPr txBox="1">
            <a:spLocks/>
          </p:cNvSpPr>
          <p:nvPr/>
        </p:nvSpPr>
        <p:spPr bwMode="auto">
          <a:xfrm>
            <a:off x="603250" y="501650"/>
            <a:ext cx="508476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de-DE" altLang="de-DE" sz="3500" dirty="0">
                <a:solidFill>
                  <a:srgbClr val="D14346"/>
                </a:solidFill>
                <a:latin typeface="Calibri" panose="020F0502020204030204" pitchFamily="34" charset="0"/>
              </a:rPr>
              <a:t>Industrieclub Potsdam e. V.</a:t>
            </a:r>
          </a:p>
        </p:txBody>
      </p:sp>
      <p:sp>
        <p:nvSpPr>
          <p:cNvPr id="15365" name="Text Box 55">
            <a:extLst>
              <a:ext uri="{FF2B5EF4-FFF2-40B4-BE49-F238E27FC236}">
                <a16:creationId xmlns:a16="http://schemas.microsoft.com/office/drawing/2014/main" id="{502F8A06-7D2D-478A-80FB-83E9D87C10E0}"/>
              </a:ext>
            </a:extLst>
          </p:cNvPr>
          <p:cNvSpPr txBox="1">
            <a:spLocks/>
          </p:cNvSpPr>
          <p:nvPr/>
        </p:nvSpPr>
        <p:spPr bwMode="auto">
          <a:xfrm>
            <a:off x="644207" y="1114258"/>
            <a:ext cx="63849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de-DE" altLang="de-DE" sz="1600" dirty="0">
                <a:solidFill>
                  <a:srgbClr val="FFFCCC"/>
                </a:solidFill>
                <a:latin typeface="Calibri" panose="020F0502020204030204" pitchFamily="34" charset="0"/>
              </a:rPr>
              <a:t>                                                             Besichtigung der Photon AG, Berlin               </a:t>
            </a:r>
          </a:p>
          <a:p>
            <a:pPr algn="r" eaLnBrk="1" hangingPunct="1"/>
            <a:endParaRPr lang="de-DE" altLang="de-DE" sz="1600" dirty="0">
              <a:solidFill>
                <a:srgbClr val="FFFCCC"/>
              </a:solidFill>
              <a:latin typeface="Calibri" panose="020F0502020204030204" pitchFamily="34" charset="0"/>
            </a:endParaRPr>
          </a:p>
        </p:txBody>
      </p:sp>
      <p:sp>
        <p:nvSpPr>
          <p:cNvPr id="3082" name="Line 56">
            <a:extLst>
              <a:ext uri="{FF2B5EF4-FFF2-40B4-BE49-F238E27FC236}">
                <a16:creationId xmlns:a16="http://schemas.microsoft.com/office/drawing/2014/main" id="{1B2054D7-5820-43B1-BCA1-E25D7D613D8F}"/>
              </a:ext>
            </a:extLst>
          </p:cNvPr>
          <p:cNvSpPr>
            <a:spLocks noChangeShapeType="1"/>
          </p:cNvSpPr>
          <p:nvPr/>
        </p:nvSpPr>
        <p:spPr bwMode="auto">
          <a:xfrm>
            <a:off x="-4763" y="1692275"/>
            <a:ext cx="7210426" cy="0"/>
          </a:xfrm>
          <a:prstGeom prst="line">
            <a:avLst/>
          </a:prstGeom>
          <a:noFill/>
          <a:ln w="12700">
            <a:solidFill>
              <a:srgbClr val="FFFCCC"/>
            </a:solidFill>
            <a:miter lim="4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lstStyle/>
          <a:p>
            <a:pPr>
              <a:defRPr/>
            </a:pPr>
            <a:endParaRPr lang="de-DE">
              <a:latin typeface="Times New Roman" charset="0"/>
              <a:ea typeface="MS PGothic" charset="0"/>
              <a:cs typeface="MS PGothic" charset="0"/>
            </a:endParaRPr>
          </a:p>
        </p:txBody>
      </p:sp>
      <p:sp>
        <p:nvSpPr>
          <p:cNvPr id="15367" name="Textfeld 1">
            <a:extLst>
              <a:ext uri="{FF2B5EF4-FFF2-40B4-BE49-F238E27FC236}">
                <a16:creationId xmlns:a16="http://schemas.microsoft.com/office/drawing/2014/main" id="{7BC13151-67F9-4FAB-92C9-A3422E1208FD}"/>
              </a:ext>
            </a:extLst>
          </p:cNvPr>
          <p:cNvSpPr txBox="1">
            <a:spLocks noChangeArrowheads="1"/>
          </p:cNvSpPr>
          <p:nvPr/>
        </p:nvSpPr>
        <p:spPr bwMode="auto">
          <a:xfrm>
            <a:off x="503238" y="2080471"/>
            <a:ext cx="5688706"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de-DE" altLang="de-DE" sz="1200" b="1" dirty="0">
                <a:latin typeface="Calibri" panose="020F0502020204030204" pitchFamily="34" charset="0"/>
              </a:rPr>
              <a:t>Photon AG</a:t>
            </a:r>
          </a:p>
          <a:p>
            <a:pPr eaLnBrk="1" hangingPunct="1"/>
            <a:endParaRPr lang="de-DE" altLang="de-DE" sz="1200" b="1" dirty="0">
              <a:latin typeface="Calibri" panose="020F0502020204030204" pitchFamily="34" charset="0"/>
            </a:endParaRPr>
          </a:p>
          <a:p>
            <a:pPr algn="just"/>
            <a:r>
              <a:rPr lang="de-DE" sz="1200" dirty="0">
                <a:latin typeface="Calibri" panose="020F0502020204030204" pitchFamily="34" charset="0"/>
                <a:cs typeface="Calibri" panose="020F0502020204030204" pitchFamily="34" charset="0"/>
              </a:rPr>
              <a:t>Seit der Gründung der Photon AG haben zahlreiche namhafte Kunden aus der Automobil- und Nutzfahrzeugbranche, dem Schienenfahrzeugbau, dem Schiffbau, der Raum- und Luftfahrtindustrie, der Energietechnik und anderen Branchen von der geballten technischen und prozessualen Kompetenz, der hohen Fertigungstiefe und dem kompromisslosen Qualitätsanspruch von Photon profitiert. Photon setzt alles daran, dass dies auch in Zukunft so bleibt.</a:t>
            </a:r>
          </a:p>
          <a:p>
            <a:r>
              <a:rPr lang="de-DE" sz="1200" dirty="0">
                <a:latin typeface="Calibri" panose="020F0502020204030204" pitchFamily="34" charset="0"/>
                <a:cs typeface="Calibri" panose="020F0502020204030204" pitchFamily="34" charset="0"/>
              </a:rPr>
              <a:t> </a:t>
            </a:r>
          </a:p>
          <a:p>
            <a:pPr algn="just"/>
            <a:r>
              <a:rPr lang="de-DE" sz="1200" dirty="0">
                <a:latin typeface="Calibri" panose="020F0502020204030204" pitchFamily="34" charset="0"/>
                <a:cs typeface="Calibri" panose="020F0502020204030204" pitchFamily="34" charset="0"/>
              </a:rPr>
              <a:t>Doch Photon will sich nicht allein auf die Straße festlegen. Mit der Inbetriebnahme von Laserschweißportalanlagen für Großbaugruppen stößt Photon erfolgreich in den Schienenfahrzeugbau vor. Die Serienfertigung von XXL-Komponenten in Stahlleichtbauweise für Eisenbahnwaggons – allen voran </a:t>
            </a:r>
            <a:r>
              <a:rPr lang="de-DE" sz="1200" dirty="0" err="1">
                <a:latin typeface="Calibri" panose="020F0502020204030204" pitchFamily="34" charset="0"/>
                <a:cs typeface="Calibri" panose="020F0502020204030204" pitchFamily="34" charset="0"/>
              </a:rPr>
              <a:t>für</a:t>
            </a:r>
            <a:r>
              <a:rPr lang="de-DE" sz="1200" dirty="0">
                <a:latin typeface="Calibri" panose="020F0502020204030204" pitchFamily="34" charset="0"/>
                <a:cs typeface="Calibri" panose="020F0502020204030204" pitchFamily="34" charset="0"/>
              </a:rPr>
              <a:t> den ICE 4 – gehört zu den großen Erfolgen in der Unternehmensgeschichte.</a:t>
            </a:r>
          </a:p>
          <a:p>
            <a:pPr algn="r"/>
            <a:r>
              <a:rPr lang="de-DE" sz="1100" i="1" dirty="0">
                <a:latin typeface="Calibri" panose="020F0502020204030204" pitchFamily="34" charset="0"/>
                <a:cs typeface="Calibri" panose="020F0502020204030204" pitchFamily="34" charset="0"/>
              </a:rPr>
              <a:t>Quelle: Photon AG</a:t>
            </a:r>
          </a:p>
          <a:p>
            <a:endParaRPr lang="de-DE" altLang="ja-JP" sz="1200" b="1" u="sng" dirty="0">
              <a:latin typeface="Calibri" panose="020F0502020204030204" pitchFamily="34" charset="0"/>
            </a:endParaRPr>
          </a:p>
          <a:p>
            <a:r>
              <a:rPr lang="de-DE" altLang="ja-JP" sz="1200" b="1" u="sng" dirty="0">
                <a:latin typeface="Calibri" panose="020F0502020204030204" pitchFamily="34" charset="0"/>
              </a:rPr>
              <a:t>Anmerkung:</a:t>
            </a:r>
            <a:r>
              <a:rPr lang="de-DE" altLang="ja-JP" sz="1200" dirty="0">
                <a:latin typeface="Calibri" panose="020F0502020204030204" pitchFamily="34" charset="0"/>
              </a:rPr>
              <a:t> </a:t>
            </a:r>
          </a:p>
          <a:p>
            <a:endParaRPr lang="de-DE" altLang="ja-JP" sz="1200" dirty="0">
              <a:latin typeface="Calibri" panose="020F0502020204030204" pitchFamily="34" charset="0"/>
            </a:endParaRPr>
          </a:p>
          <a:p>
            <a:pPr algn="just"/>
            <a:r>
              <a:rPr lang="de-DE" altLang="ja-JP" sz="1200" b="1" dirty="0">
                <a:latin typeface="Calibri" panose="020F0502020204030204" pitchFamily="34" charset="0"/>
              </a:rPr>
              <a:t>Es ist nicht gestattet, Fotos während der Führung durch die Produktion zu machen.</a:t>
            </a:r>
          </a:p>
          <a:p>
            <a:endParaRPr lang="de-DE" altLang="de-DE" sz="1200" i="1" dirty="0">
              <a:latin typeface="Calibri" panose="020F0502020204030204" pitchFamily="34" charset="0"/>
            </a:endParaRPr>
          </a:p>
          <a:p>
            <a:pPr eaLnBrk="1" hangingPunct="1"/>
            <a:endParaRPr lang="de-DE" altLang="de-DE" sz="1000" i="1" dirty="0">
              <a:latin typeface="Calibri" panose="020F0502020204030204" pitchFamily="34" charset="0"/>
            </a:endParaRPr>
          </a:p>
          <a:p>
            <a:pPr eaLnBrk="1" hangingPunct="1"/>
            <a:endParaRPr lang="de-DE" altLang="de-DE" sz="1200" b="1" i="1" dirty="0">
              <a:latin typeface="Calibri" panose="020F0502020204030204" pitchFamily="34" charset="0"/>
            </a:endParaRPr>
          </a:p>
          <a:p>
            <a:pPr eaLnBrk="1" hangingPunct="1"/>
            <a:endParaRPr lang="de-DE" altLang="de-DE" sz="1200" b="1" i="1" dirty="0">
              <a:latin typeface="Calibri" panose="020F0502020204030204" pitchFamily="34" charset="0"/>
            </a:endParaRPr>
          </a:p>
          <a:p>
            <a:pPr eaLnBrk="1" hangingPunct="1"/>
            <a:endParaRPr lang="de-DE" altLang="de-DE" sz="1200" b="1" i="1" dirty="0">
              <a:latin typeface="Calibri" panose="020F0502020204030204" pitchFamily="34" charset="0"/>
            </a:endParaRPr>
          </a:p>
          <a:p>
            <a:pPr eaLnBrk="1" hangingPunct="1"/>
            <a:endParaRPr lang="de-DE" altLang="de-DE" sz="1200" b="1" i="1" dirty="0">
              <a:latin typeface="Calibri" panose="020F0502020204030204" pitchFamily="34" charset="0"/>
            </a:endParaRPr>
          </a:p>
          <a:p>
            <a:pPr eaLnBrk="1" hangingPunct="1"/>
            <a:endParaRPr lang="de-DE" altLang="de-DE" sz="1200" b="1" i="1" dirty="0">
              <a:latin typeface="Calibri" panose="020F0502020204030204" pitchFamily="34" charset="0"/>
            </a:endParaRPr>
          </a:p>
        </p:txBody>
      </p:sp>
      <p:sp>
        <p:nvSpPr>
          <p:cNvPr id="15369" name="Text Box 9">
            <a:extLst>
              <a:ext uri="{FF2B5EF4-FFF2-40B4-BE49-F238E27FC236}">
                <a16:creationId xmlns:a16="http://schemas.microsoft.com/office/drawing/2014/main" id="{550FA456-148E-4CA1-8E2D-EF4B3C599216}"/>
              </a:ext>
            </a:extLst>
          </p:cNvPr>
          <p:cNvSpPr txBox="1">
            <a:spLocks noChangeArrowheads="1"/>
          </p:cNvSpPr>
          <p:nvPr/>
        </p:nvSpPr>
        <p:spPr bwMode="auto">
          <a:xfrm>
            <a:off x="358775" y="6516688"/>
            <a:ext cx="6553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1200">
              <a:latin typeface="Calibri" panose="020F0502020204030204" pitchFamily="34" charset="0"/>
            </a:endParaRPr>
          </a:p>
        </p:txBody>
      </p:sp>
      <p:sp>
        <p:nvSpPr>
          <p:cNvPr id="15372" name="Text Box 12">
            <a:extLst>
              <a:ext uri="{FF2B5EF4-FFF2-40B4-BE49-F238E27FC236}">
                <a16:creationId xmlns:a16="http://schemas.microsoft.com/office/drawing/2014/main" id="{614381EB-D019-4171-827C-07281CD697F2}"/>
              </a:ext>
            </a:extLst>
          </p:cNvPr>
          <p:cNvSpPr txBox="1">
            <a:spLocks noChangeArrowheads="1"/>
          </p:cNvSpPr>
          <p:nvPr/>
        </p:nvSpPr>
        <p:spPr bwMode="auto">
          <a:xfrm>
            <a:off x="6048375" y="5508625"/>
            <a:ext cx="10080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1000" i="1">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4">
            <a:extLst>
              <a:ext uri="{FF2B5EF4-FFF2-40B4-BE49-F238E27FC236}">
                <a16:creationId xmlns:a16="http://schemas.microsoft.com/office/drawing/2014/main" id="{326192A4-3EA9-4C00-94C6-E0BA53E68895}"/>
              </a:ext>
            </a:extLst>
          </p:cNvPr>
          <p:cNvSpPr>
            <a:spLocks/>
          </p:cNvSpPr>
          <p:nvPr/>
        </p:nvSpPr>
        <p:spPr bwMode="auto">
          <a:xfrm>
            <a:off x="0" y="5873750"/>
            <a:ext cx="7186613" cy="1685925"/>
          </a:xfrm>
          <a:prstGeom prst="rect">
            <a:avLst/>
          </a:prstGeom>
          <a:solidFill>
            <a:srgbClr val="C81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sz="1200">
              <a:solidFill>
                <a:schemeClr val="bg1"/>
              </a:solidFill>
            </a:endParaRPr>
          </a:p>
        </p:txBody>
      </p:sp>
      <p:sp>
        <p:nvSpPr>
          <p:cNvPr id="37891" name="Rectangle 45">
            <a:extLst>
              <a:ext uri="{FF2B5EF4-FFF2-40B4-BE49-F238E27FC236}">
                <a16:creationId xmlns:a16="http://schemas.microsoft.com/office/drawing/2014/main" id="{5CE276DA-3FC1-4B37-8972-2AAB287F9CA4}"/>
              </a:ext>
            </a:extLst>
          </p:cNvPr>
          <p:cNvSpPr>
            <a:spLocks/>
          </p:cNvSpPr>
          <p:nvPr/>
        </p:nvSpPr>
        <p:spPr bwMode="auto">
          <a:xfrm>
            <a:off x="6350" y="5878513"/>
            <a:ext cx="7199313" cy="1681162"/>
          </a:xfrm>
          <a:prstGeom prst="rect">
            <a:avLst/>
          </a:prstGeom>
          <a:noFill/>
          <a:ln w="12700">
            <a:solidFill>
              <a:srgbClr val="C81F32"/>
            </a:solidFill>
            <a:miter lim="4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a:p>
        </p:txBody>
      </p:sp>
      <p:sp>
        <p:nvSpPr>
          <p:cNvPr id="37892" name="Rectangle 52">
            <a:extLst>
              <a:ext uri="{FF2B5EF4-FFF2-40B4-BE49-F238E27FC236}">
                <a16:creationId xmlns:a16="http://schemas.microsoft.com/office/drawing/2014/main" id="{72707220-D3AA-4DC8-AA49-2B408CD1000B}"/>
              </a:ext>
            </a:extLst>
          </p:cNvPr>
          <p:cNvSpPr>
            <a:spLocks/>
          </p:cNvSpPr>
          <p:nvPr/>
        </p:nvSpPr>
        <p:spPr bwMode="auto">
          <a:xfrm>
            <a:off x="0" y="0"/>
            <a:ext cx="7199313" cy="1860550"/>
          </a:xfrm>
          <a:prstGeom prst="rect">
            <a:avLst/>
          </a:prstGeom>
          <a:solidFill>
            <a:srgbClr val="C81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a:p>
        </p:txBody>
      </p:sp>
      <p:sp>
        <p:nvSpPr>
          <p:cNvPr id="14340" name="Text Box 53">
            <a:extLst>
              <a:ext uri="{FF2B5EF4-FFF2-40B4-BE49-F238E27FC236}">
                <a16:creationId xmlns:a16="http://schemas.microsoft.com/office/drawing/2014/main" id="{572AE3FD-BFAA-4553-BB5C-87D6E7F9A9F3}"/>
              </a:ext>
            </a:extLst>
          </p:cNvPr>
          <p:cNvSpPr txBox="1">
            <a:spLocks/>
          </p:cNvSpPr>
          <p:nvPr/>
        </p:nvSpPr>
        <p:spPr bwMode="auto">
          <a:xfrm>
            <a:off x="603250" y="501650"/>
            <a:ext cx="508476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de-DE" altLang="de-DE" sz="3500" dirty="0">
                <a:solidFill>
                  <a:srgbClr val="D14346"/>
                </a:solidFill>
                <a:latin typeface="Calibri" panose="020F0502020204030204" pitchFamily="34" charset="0"/>
              </a:rPr>
              <a:t>Industrieclub Potsdam e. V.</a:t>
            </a:r>
          </a:p>
        </p:txBody>
      </p:sp>
      <p:sp>
        <p:nvSpPr>
          <p:cNvPr id="3082" name="Line 56">
            <a:extLst>
              <a:ext uri="{FF2B5EF4-FFF2-40B4-BE49-F238E27FC236}">
                <a16:creationId xmlns:a16="http://schemas.microsoft.com/office/drawing/2014/main" id="{7A44FF1D-DE0D-42DC-972E-8A2C7ABD5FE9}"/>
              </a:ext>
            </a:extLst>
          </p:cNvPr>
          <p:cNvSpPr>
            <a:spLocks noChangeShapeType="1"/>
          </p:cNvSpPr>
          <p:nvPr/>
        </p:nvSpPr>
        <p:spPr bwMode="auto">
          <a:xfrm>
            <a:off x="-4763" y="1692275"/>
            <a:ext cx="7210426" cy="0"/>
          </a:xfrm>
          <a:prstGeom prst="line">
            <a:avLst/>
          </a:prstGeom>
          <a:noFill/>
          <a:ln w="12700">
            <a:solidFill>
              <a:srgbClr val="FFFCCC"/>
            </a:solidFill>
            <a:miter lim="4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lstStyle/>
          <a:p>
            <a:pPr>
              <a:defRPr/>
            </a:pPr>
            <a:endParaRPr lang="de-DE">
              <a:latin typeface="Times New Roman" charset="0"/>
              <a:ea typeface="MS PGothic" charset="0"/>
              <a:cs typeface="MS PGothic" charset="0"/>
            </a:endParaRPr>
          </a:p>
        </p:txBody>
      </p:sp>
      <p:sp>
        <p:nvSpPr>
          <p:cNvPr id="15367" name="Textfeld 1">
            <a:extLst>
              <a:ext uri="{FF2B5EF4-FFF2-40B4-BE49-F238E27FC236}">
                <a16:creationId xmlns:a16="http://schemas.microsoft.com/office/drawing/2014/main" id="{0A52473A-E6D4-47CA-920C-C23BFDADD818}"/>
              </a:ext>
            </a:extLst>
          </p:cNvPr>
          <p:cNvSpPr txBox="1">
            <a:spLocks noChangeArrowheads="1"/>
          </p:cNvSpPr>
          <p:nvPr/>
        </p:nvSpPr>
        <p:spPr bwMode="auto">
          <a:xfrm>
            <a:off x="0" y="1885950"/>
            <a:ext cx="719931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228600" indent="-228600">
              <a:buFontTx/>
              <a:buAutoNum type="arabicPeriod"/>
              <a:defRPr/>
            </a:pPr>
            <a:endParaRPr lang="de-DE" sz="900" dirty="0">
              <a:cs typeface="Times New Roman" charset="0"/>
            </a:endParaRPr>
          </a:p>
          <a:p>
            <a:pPr>
              <a:defRPr/>
            </a:pPr>
            <a:endParaRPr lang="de-DE" sz="900" dirty="0">
              <a:cs typeface="Times New Roman" charset="0"/>
            </a:endParaRPr>
          </a:p>
          <a:p>
            <a:pPr>
              <a:defRPr/>
            </a:pPr>
            <a:endParaRPr lang="de-DE" sz="900" dirty="0">
              <a:cs typeface="Times New Roman" charset="0"/>
            </a:endParaRPr>
          </a:p>
          <a:p>
            <a:pPr>
              <a:defRPr/>
            </a:pPr>
            <a:endParaRPr lang="de-DE" sz="900" dirty="0">
              <a:cs typeface="Times New Roman" charset="0"/>
            </a:endParaRPr>
          </a:p>
          <a:p>
            <a:pPr>
              <a:defRPr/>
            </a:pPr>
            <a:endParaRPr lang="de-DE" sz="900" dirty="0"/>
          </a:p>
        </p:txBody>
      </p:sp>
      <p:sp>
        <p:nvSpPr>
          <p:cNvPr id="37896" name="Rechteck 1">
            <a:extLst>
              <a:ext uri="{FF2B5EF4-FFF2-40B4-BE49-F238E27FC236}">
                <a16:creationId xmlns:a16="http://schemas.microsoft.com/office/drawing/2014/main" id="{39F716AA-CEB4-45DA-8E16-6340BAF96D19}"/>
              </a:ext>
            </a:extLst>
          </p:cNvPr>
          <p:cNvSpPr>
            <a:spLocks noChangeArrowheads="1"/>
          </p:cNvSpPr>
          <p:nvPr/>
        </p:nvSpPr>
        <p:spPr bwMode="auto">
          <a:xfrm>
            <a:off x="142875" y="2051050"/>
            <a:ext cx="6858000" cy="487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de-DE" altLang="de-DE" sz="1100" b="1" u="sng" dirty="0">
                <a:solidFill>
                  <a:srgbClr val="C81F32"/>
                </a:solidFill>
                <a:latin typeface="Calibri" panose="020F0502020204030204" pitchFamily="34" charset="0"/>
              </a:rPr>
              <a:t>Hinweise zur Anmeldung und Teilnahme</a:t>
            </a:r>
            <a:r>
              <a:rPr lang="de-DE" altLang="de-DE" sz="1100" i="1" u="sng" dirty="0">
                <a:latin typeface="Calibri" panose="020F0502020204030204" pitchFamily="34" charset="0"/>
              </a:rPr>
              <a:t>:</a:t>
            </a:r>
          </a:p>
          <a:p>
            <a:pPr eaLnBrk="1" hangingPunct="1"/>
            <a:endParaRPr lang="de-DE" altLang="de-DE" sz="1100" u="sng" dirty="0">
              <a:latin typeface="Calibri" panose="020F0502020204030204" pitchFamily="34" charset="0"/>
            </a:endParaRPr>
          </a:p>
          <a:p>
            <a:pPr algn="just" eaLnBrk="1" hangingPunct="1"/>
            <a:r>
              <a:rPr lang="de-DE" altLang="de-DE" sz="1100" b="1" dirty="0">
                <a:solidFill>
                  <a:srgbClr val="C81F32"/>
                </a:solidFill>
                <a:latin typeface="Calibri" panose="020F0502020204030204" pitchFamily="34" charset="0"/>
              </a:rPr>
              <a:t>Eine schriftliche Anmeldung ist unbedingt notwendig. </a:t>
            </a:r>
            <a:r>
              <a:rPr lang="de-DE" altLang="de-DE" sz="1100" dirty="0">
                <a:latin typeface="Calibri" panose="020F0502020204030204" pitchFamily="34" charset="0"/>
              </a:rPr>
              <a:t>Nach Ihrer Anmeldung erhalten Sie eine Bestätigung sowie eine Rechnung über Ihre Kostenbeteiligung. Der Beitrag für </a:t>
            </a:r>
            <a:r>
              <a:rPr lang="de-DE" altLang="de-DE" sz="1100" b="1" dirty="0">
                <a:solidFill>
                  <a:srgbClr val="C81F32"/>
                </a:solidFill>
                <a:latin typeface="Calibri" panose="020F0502020204030204" pitchFamily="34" charset="0"/>
              </a:rPr>
              <a:t>Gäste</a:t>
            </a:r>
            <a:r>
              <a:rPr lang="de-DE" altLang="de-DE" sz="1100" dirty="0">
                <a:latin typeface="Calibri" panose="020F0502020204030204" pitchFamily="34" charset="0"/>
              </a:rPr>
              <a:t> (Nicht-Mitglieder des Industrieclubs) beträgt </a:t>
            </a:r>
            <a:r>
              <a:rPr lang="de-DE" altLang="de-DE" sz="1100" b="1" dirty="0">
                <a:solidFill>
                  <a:srgbClr val="C81F32"/>
                </a:solidFill>
                <a:latin typeface="Calibri" panose="020F0502020204030204" pitchFamily="34" charset="0"/>
              </a:rPr>
              <a:t>20,00 € pro Person, Mitglieder des Industrieclubs Potsdam e. V. und des LVBB e. V.  10,00 € pro Person</a:t>
            </a:r>
            <a:r>
              <a:rPr lang="de-DE" altLang="de-DE" sz="1100" dirty="0">
                <a:latin typeface="Calibri" panose="020F0502020204030204" pitchFamily="34" charset="0"/>
              </a:rPr>
              <a:t>. Wir bitten um Überweisung </a:t>
            </a:r>
            <a:r>
              <a:rPr lang="de-DE" altLang="de-DE" sz="1100" b="1" dirty="0">
                <a:solidFill>
                  <a:srgbClr val="C81F32"/>
                </a:solidFill>
                <a:latin typeface="Calibri" panose="020F0502020204030204" pitchFamily="34" charset="0"/>
              </a:rPr>
              <a:t>bis zum 10. Mai 2019 </a:t>
            </a:r>
            <a:r>
              <a:rPr lang="de-DE" altLang="de-DE" sz="1100" dirty="0">
                <a:latin typeface="Calibri" panose="020F0502020204030204" pitchFamily="34" charset="0"/>
              </a:rPr>
              <a:t>auf folgendes Konto des Industrieclubs Potsdam:</a:t>
            </a:r>
          </a:p>
          <a:p>
            <a:pPr eaLnBrk="1" hangingPunct="1"/>
            <a:endParaRPr lang="de-DE" altLang="de-DE" sz="1100" dirty="0">
              <a:latin typeface="Calibri" panose="020F0502020204030204" pitchFamily="34" charset="0"/>
            </a:endParaRPr>
          </a:p>
          <a:p>
            <a:pPr algn="ctr" eaLnBrk="1" hangingPunct="1"/>
            <a:r>
              <a:rPr lang="de-DE" altLang="de-DE" sz="1200" b="1" dirty="0">
                <a:latin typeface="Calibri" panose="020F0502020204030204" pitchFamily="34" charset="0"/>
              </a:rPr>
              <a:t>Mittelbrandenburgische Sparkasse </a:t>
            </a:r>
          </a:p>
          <a:p>
            <a:pPr algn="ctr" eaLnBrk="1" hangingPunct="1"/>
            <a:r>
              <a:rPr lang="de-DE" altLang="de-DE" sz="1200" b="1" dirty="0">
                <a:latin typeface="Calibri" panose="020F0502020204030204" pitchFamily="34" charset="0"/>
              </a:rPr>
              <a:t>IBAN DE57 1605 0000 3502 0137 12</a:t>
            </a:r>
          </a:p>
          <a:p>
            <a:pPr algn="ctr" eaLnBrk="1" hangingPunct="1"/>
            <a:endParaRPr lang="de-DE" altLang="de-DE" sz="1200" b="1" dirty="0">
              <a:latin typeface="Calibri" panose="020F0502020204030204" pitchFamily="34" charset="0"/>
            </a:endParaRPr>
          </a:p>
          <a:p>
            <a:pPr algn="ctr" eaLnBrk="1" hangingPunct="1"/>
            <a:r>
              <a:rPr lang="de-DE" altLang="de-DE" sz="1100" b="1" dirty="0">
                <a:solidFill>
                  <a:srgbClr val="CC0000"/>
                </a:solidFill>
                <a:latin typeface="Calibri" panose="020F0502020204030204" pitchFamily="34" charset="0"/>
              </a:rPr>
              <a:t>Stichwort: Photon AG am 16.05.2019 - Gästebeitrag für _____________</a:t>
            </a:r>
          </a:p>
          <a:p>
            <a:pPr eaLnBrk="1" hangingPunct="1"/>
            <a:endParaRPr lang="de-DE" altLang="de-DE" sz="1100" b="1" dirty="0">
              <a:solidFill>
                <a:srgbClr val="CC0000"/>
              </a:solidFill>
              <a:latin typeface="Calibri" panose="020F0502020204030204" pitchFamily="34" charset="0"/>
            </a:endParaRPr>
          </a:p>
          <a:p>
            <a:pPr algn="just" eaLnBrk="1" hangingPunct="1"/>
            <a:r>
              <a:rPr lang="de-DE" altLang="de-DE" sz="1100" dirty="0">
                <a:latin typeface="Calibri" panose="020F0502020204030204" pitchFamily="34" charset="0"/>
              </a:rPr>
              <a:t>Grundsätzlich können nur Gäste teilnehmen, die sich schriftlich angemeldet und ihren Beitrag auf das obengenannte Konto überwiesen haben. Sollten wir Ihre Anmeldung (z. B. wegen Überbuchung) nicht berücksichtigen können, erhalten Sie rechtzeitig eine Absage und umgehend eine Rücküberweisung Ihres gezahlten Beitrages. </a:t>
            </a:r>
          </a:p>
          <a:p>
            <a:pPr algn="just" eaLnBrk="1" hangingPunct="1"/>
            <a:endParaRPr lang="de-DE" altLang="de-DE" sz="1100" dirty="0">
              <a:latin typeface="Calibri" panose="020F0502020204030204" pitchFamily="34" charset="0"/>
            </a:endParaRPr>
          </a:p>
          <a:p>
            <a:pPr algn="just" eaLnBrk="1" hangingPunct="1"/>
            <a:r>
              <a:rPr lang="de-DE" altLang="de-DE" sz="1100" dirty="0">
                <a:latin typeface="Calibri" panose="020F0502020204030204" pitchFamily="34" charset="0"/>
              </a:rPr>
              <a:t>Wir betrachten Ihre Zusage als </a:t>
            </a:r>
            <a:r>
              <a:rPr lang="de-DE" altLang="de-DE" sz="1100" b="1" dirty="0">
                <a:solidFill>
                  <a:srgbClr val="CC0000"/>
                </a:solidFill>
                <a:latin typeface="Calibri" panose="020F0502020204030204" pitchFamily="34" charset="0"/>
              </a:rPr>
              <a:t>verbindlich</a:t>
            </a:r>
            <a:r>
              <a:rPr lang="de-DE" altLang="de-DE" sz="1100" dirty="0">
                <a:latin typeface="Calibri" panose="020F0502020204030204" pitchFamily="34" charset="0"/>
              </a:rPr>
              <a:t> ist. Bei einer Absage kann der Gästebeitrag nur zurückerstattet werden, wenn Ihre entsprechende Mitteilung schriftlich (per Fax oder E-Mail) </a:t>
            </a:r>
            <a:r>
              <a:rPr lang="de-DE" altLang="de-DE" sz="1100" b="1" dirty="0">
                <a:solidFill>
                  <a:srgbClr val="C81F32"/>
                </a:solidFill>
                <a:latin typeface="Calibri" panose="020F0502020204030204" pitchFamily="34" charset="0"/>
              </a:rPr>
              <a:t>bis spätestens 10. Mai 2019, 12 Uhr, </a:t>
            </a:r>
            <a:r>
              <a:rPr lang="de-DE" altLang="de-DE" sz="1100" dirty="0">
                <a:latin typeface="Calibri" panose="020F0502020204030204" pitchFamily="34" charset="0"/>
              </a:rPr>
              <a:t>im Industrieclub Potsdam eingeht. </a:t>
            </a:r>
          </a:p>
          <a:p>
            <a:pPr algn="just" eaLnBrk="1" hangingPunct="1"/>
            <a:endParaRPr lang="de-DE" altLang="de-DE" sz="1100" dirty="0">
              <a:latin typeface="Calibri" panose="020F0502020204030204" pitchFamily="34" charset="0"/>
            </a:endParaRPr>
          </a:p>
          <a:p>
            <a:pPr eaLnBrk="1" hangingPunct="1"/>
            <a:endParaRPr lang="de-DE" altLang="de-DE" sz="1100" b="1" u="sng" dirty="0">
              <a:latin typeface="Calibri" panose="020F0502020204030204" pitchFamily="34" charset="0"/>
            </a:endParaRPr>
          </a:p>
          <a:p>
            <a:pPr eaLnBrk="1" hangingPunct="1"/>
            <a:endParaRPr lang="de-DE" altLang="de-DE" sz="1100" b="1" u="sng" dirty="0">
              <a:latin typeface="Calibri" panose="020F0502020204030204" pitchFamily="34" charset="0"/>
            </a:endParaRPr>
          </a:p>
          <a:p>
            <a:pPr eaLnBrk="1" hangingPunct="1"/>
            <a:endParaRPr lang="de-DE" altLang="de-DE" sz="1100" b="1" u="sng" dirty="0">
              <a:latin typeface="Calibri" panose="020F0502020204030204" pitchFamily="34" charset="0"/>
            </a:endParaRPr>
          </a:p>
          <a:p>
            <a:pPr eaLnBrk="1" hangingPunct="1"/>
            <a:r>
              <a:rPr lang="de-DE" altLang="de-DE" sz="1100" b="1" u="sng" dirty="0">
                <a:latin typeface="Calibri" panose="020F0502020204030204" pitchFamily="34" charset="0"/>
              </a:rPr>
              <a:t>Parkmöglichkeit:</a:t>
            </a:r>
          </a:p>
          <a:p>
            <a:pPr eaLnBrk="1" hangingPunct="1"/>
            <a:endParaRPr lang="de-DE" altLang="de-DE" sz="1100" b="1" u="sng" dirty="0">
              <a:latin typeface="Calibri" panose="020F0502020204030204" pitchFamily="34" charset="0"/>
            </a:endParaRPr>
          </a:p>
          <a:p>
            <a:pPr eaLnBrk="1" hangingPunct="1"/>
            <a:r>
              <a:rPr lang="de-DE" altLang="de-DE" sz="1100" dirty="0">
                <a:latin typeface="Calibri" panose="020F0502020204030204" pitchFamily="34" charset="0"/>
              </a:rPr>
              <a:t>Vor Ort vorhanden..</a:t>
            </a:r>
          </a:p>
          <a:p>
            <a:pPr eaLnBrk="1" hangingPunct="1"/>
            <a:endParaRPr lang="de-DE" altLang="de-DE" sz="1100" dirty="0">
              <a:latin typeface="Calibri" panose="020F0502020204030204" pitchFamily="34" charset="0"/>
            </a:endParaRPr>
          </a:p>
        </p:txBody>
      </p:sp>
      <p:sp>
        <p:nvSpPr>
          <p:cNvPr id="37897" name="Text Box 55">
            <a:extLst>
              <a:ext uri="{FF2B5EF4-FFF2-40B4-BE49-F238E27FC236}">
                <a16:creationId xmlns:a16="http://schemas.microsoft.com/office/drawing/2014/main" id="{C1BAD303-4534-4020-AF56-350D5DCA1BF6}"/>
              </a:ext>
            </a:extLst>
          </p:cNvPr>
          <p:cNvSpPr txBox="1">
            <a:spLocks/>
          </p:cNvSpPr>
          <p:nvPr/>
        </p:nvSpPr>
        <p:spPr bwMode="auto">
          <a:xfrm>
            <a:off x="157462" y="1136843"/>
            <a:ext cx="70564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de-DE" altLang="de-DE" sz="1600" dirty="0">
                <a:solidFill>
                  <a:srgbClr val="FFFCCC"/>
                </a:solidFill>
                <a:latin typeface="Calibri" panose="020F0502020204030204" pitchFamily="34" charset="0"/>
              </a:rPr>
              <a:t>                                                                  Besichtigung der Photon AG, Berlin</a:t>
            </a:r>
          </a:p>
          <a:p>
            <a:pPr algn="r" eaLnBrk="1" hangingPunct="1"/>
            <a:endParaRPr lang="de-DE" altLang="de-DE" sz="1600" dirty="0">
              <a:solidFill>
                <a:srgbClr val="FFFCCC"/>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Times New Roman"/>
      </a:majorFont>
      <a:minorFont>
        <a:latin typeface="Times New Roman"/>
        <a:ea typeface=""/>
        <a:cs typeface="Times New Roma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389</Words>
  <Application>Microsoft Office PowerPoint</Application>
  <PresentationFormat>Benutzerdefiniert</PresentationFormat>
  <Paragraphs>67</Paragraphs>
  <Slides>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vt:i4>
      </vt:variant>
    </vt:vector>
  </HeadingPairs>
  <TitlesOfParts>
    <vt:vector size="6" baseType="lpstr">
      <vt:lpstr>Calibri</vt:lpstr>
      <vt:lpstr>Times New Roman</vt:lpstr>
      <vt:lpstr>Standarddesign</vt:lpstr>
      <vt:lpstr>PowerPoint-Präsentation</vt:lpstr>
      <vt:lpstr>PowerPoint-Präsentation</vt:lpstr>
      <vt:lpstr>PowerPoint-Präsentation</vt:lpstr>
    </vt:vector>
  </TitlesOfParts>
  <Company>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Meinberg, Uwe</dc:creator>
  <dc:description>Exportiert mit PdfGrabber. Datei: Einladung Sommerfest.pdf</dc:description>
  <cp:lastModifiedBy>Industrieclub Potsdam</cp:lastModifiedBy>
  <cp:revision>147</cp:revision>
  <cp:lastPrinted>2018-09-18T09:50:59Z</cp:lastPrinted>
  <dcterms:modified xsi:type="dcterms:W3CDTF">2019-04-24T07:54:30Z</dcterms:modified>
</cp:coreProperties>
</file>